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0"/>
  </p:notesMasterIdLst>
  <p:sldIdLst>
    <p:sldId id="256" r:id="rId2"/>
    <p:sldId id="269" r:id="rId3"/>
    <p:sldId id="270" r:id="rId4"/>
    <p:sldId id="271" r:id="rId5"/>
    <p:sldId id="272" r:id="rId6"/>
    <p:sldId id="273" r:id="rId7"/>
    <p:sldId id="274" r:id="rId8"/>
    <p:sldId id="268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8660" autoAdjust="0"/>
  </p:normalViewPr>
  <p:slideViewPr>
    <p:cSldViewPr snapToGrid="0" snapToObjects="1">
      <p:cViewPr varScale="1">
        <p:scale>
          <a:sx n="62" d="100"/>
          <a:sy n="62" d="100"/>
        </p:scale>
        <p:origin x="103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4.wav>
</file>

<file path=ppt/media/media5.wav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9867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9828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jp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jp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jpe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10" Type="http://schemas.openxmlformats.org/officeDocument/2006/relationships/image" Target="../media/image13.png"/><Relationship Id="rId4" Type="http://schemas.openxmlformats.org/officeDocument/2006/relationships/image" Target="../media/image14.jpe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20.jpg"/><Relationship Id="rId4" Type="http://schemas.openxmlformats.org/officeDocument/2006/relationships/image" Target="../media/image2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GP4</a:t>
            </a:r>
            <a:endParaRPr dirty="0"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850" y="1916417"/>
            <a:ext cx="7600950" cy="2924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540327" y="457199"/>
            <a:ext cx="55556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WND- M</a:t>
            </a:r>
            <a:r>
              <a:rPr lang="en-IN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atch </a:t>
            </a:r>
            <a:r>
              <a:rPr lang="en-I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customer with vehicles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89DAF-5AF6-47B4-9141-F7F9F6EBD2C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34" y="995383"/>
            <a:ext cx="6314859" cy="5538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2BA482A-EA85-44DE-A1CB-A23128A53B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20913" y="5818415"/>
            <a:ext cx="383177" cy="44631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374" y="2456121"/>
            <a:ext cx="3417898" cy="224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1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734290" y="457199"/>
            <a:ext cx="555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GUI- Match Customer with Vehicles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67729-93D0-4214-BA0A-DD37D6262DE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500" y="932861"/>
            <a:ext cx="6880383" cy="5595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80B508-EE27-4C5D-AB50-08D564DE8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77868" y="5878033"/>
            <a:ext cx="386317" cy="4483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289" y="2498651"/>
            <a:ext cx="3111968" cy="204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30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369" y="247911"/>
            <a:ext cx="8825658" cy="8604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WND - </a:t>
            </a:r>
            <a:r>
              <a:rPr lang="en-US" dirty="0">
                <a:solidFill>
                  <a:schemeClr val="bg1"/>
                </a:solidFill>
              </a:rPr>
              <a:t>Sales Commission</a:t>
            </a:r>
          </a:p>
        </p:txBody>
      </p:sp>
      <p:pic>
        <p:nvPicPr>
          <p:cNvPr id="4" name="Picture 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907" y="885029"/>
            <a:ext cx="9558669" cy="5547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273" y="3003783"/>
            <a:ext cx="1616150" cy="1310159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01153" y="52400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447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>
            <a:spLocks/>
          </p:cNvSpPr>
          <p:nvPr/>
        </p:nvSpPr>
        <p:spPr>
          <a:xfrm>
            <a:off x="506369" y="24791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GUI - Sales Commission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C:\Users\dhanapka\Pictures\Project\ISDS 552\Main Menu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918" y="959449"/>
            <a:ext cx="1930400" cy="274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C:\Users\dhanapka\Pictures\Project\ISDS 552\Calculate.jp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153" y="959449"/>
            <a:ext cx="2729150" cy="302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C:\Users\dhanapka\Pictures\Project\ISDS 552\Commission Report - Payroll.jp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347" y="3848335"/>
            <a:ext cx="3739515" cy="2628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C:\Users\dhanapka\Pictures\Project\ISDS 552\Commission Report.jpg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737" y="959449"/>
            <a:ext cx="3794125" cy="266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C:\Users\dhanapka\Pictures\Project\ISDS 552\pAY STUB.jpg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918" y="4263656"/>
            <a:ext cx="4342057" cy="2212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8641" y="3044394"/>
            <a:ext cx="1616150" cy="1310159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001154" y="53701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67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8825657" cy="1131376"/>
          </a:xfrm>
        </p:spPr>
        <p:txBody>
          <a:bodyPr/>
          <a:lstStyle/>
          <a:p>
            <a:r>
              <a:rPr lang="en-US" dirty="0" smtClean="0"/>
              <a:t>WND – Managing Inventory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84" y="1131377"/>
            <a:ext cx="9442029" cy="54786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613" y="2645228"/>
            <a:ext cx="2211387" cy="156754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476706" y="50281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56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70" y="10046"/>
            <a:ext cx="8825657" cy="1245318"/>
          </a:xfrm>
        </p:spPr>
        <p:txBody>
          <a:bodyPr/>
          <a:lstStyle/>
          <a:p>
            <a:r>
              <a:rPr lang="en-US" dirty="0" smtClean="0"/>
              <a:t>GUI – Managing Inventory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181" y="1255364"/>
            <a:ext cx="6416002" cy="56026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6881" y="2881878"/>
            <a:ext cx="2812611" cy="156754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94196" y="53329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199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13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50</Words>
  <Application>Microsoft Office PowerPoint</Application>
  <PresentationFormat>Widescreen</PresentationFormat>
  <Paragraphs>19</Paragraphs>
  <Slides>8</Slides>
  <Notes>4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Noto Sans Symbols</vt:lpstr>
      <vt:lpstr>Ion</vt:lpstr>
      <vt:lpstr>ISDS 552 GP4</vt:lpstr>
      <vt:lpstr>PowerPoint Presentation</vt:lpstr>
      <vt:lpstr>PowerPoint Presentation</vt:lpstr>
      <vt:lpstr>PowerPoint Presentation</vt:lpstr>
      <vt:lpstr>PowerPoint Presentation</vt:lpstr>
      <vt:lpstr>WND – Managing Inventory</vt:lpstr>
      <vt:lpstr>GUI – Managing Inventory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Deepamk</cp:lastModifiedBy>
  <cp:revision>47</cp:revision>
  <dcterms:modified xsi:type="dcterms:W3CDTF">2018-07-28T03:33:03Z</dcterms:modified>
</cp:coreProperties>
</file>